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438906-BE6E-4D67-8AEF-71D32BD3EF18}" type="doc">
      <dgm:prSet loTypeId="urn:microsoft.com/office/officeart/2005/8/layout/radial1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184B4A-3A42-4212-AAD5-AF61FA78A976}">
      <dgm:prSet phldrT="[Text]"/>
      <dgm:spPr/>
      <dgm:t>
        <a:bodyPr/>
        <a:lstStyle/>
        <a:p>
          <a:r>
            <a:rPr lang="en-US" b="0" i="0" dirty="0" err="1">
              <a:solidFill>
                <a:schemeClr val="bg1"/>
              </a:solidFill>
            </a:rPr>
            <a:t>Jaitpur</a:t>
          </a:r>
          <a:r>
            <a:rPr lang="en-US" b="0" i="0" dirty="0">
              <a:solidFill>
                <a:schemeClr val="bg1"/>
              </a:solidFill>
            </a:rPr>
            <a:t>, </a:t>
          </a:r>
          <a:r>
            <a:rPr lang="en-US" b="0" i="0" dirty="0" err="1">
              <a:solidFill>
                <a:schemeClr val="bg1"/>
              </a:solidFill>
            </a:rPr>
            <a:t>Sambalpur</a:t>
          </a:r>
          <a:r>
            <a:rPr lang="en-US" b="0" i="0" dirty="0">
              <a:solidFill>
                <a:schemeClr val="bg1"/>
              </a:solidFill>
            </a:rPr>
            <a:t> (1849), </a:t>
          </a:r>
          <a:endParaRPr lang="en-US" dirty="0">
            <a:solidFill>
              <a:schemeClr val="bg1"/>
            </a:solidFill>
          </a:endParaRPr>
        </a:p>
      </dgm:t>
    </dgm:pt>
    <dgm:pt modelId="{DF2658D1-6D66-434C-A218-009F626CC24C}" type="parTrans" cxnId="{9BF93111-37F6-41EC-9293-2BB85F1A7EE3}">
      <dgm:prSet/>
      <dgm:spPr/>
      <dgm:t>
        <a:bodyPr/>
        <a:lstStyle/>
        <a:p>
          <a:endParaRPr lang="en-US"/>
        </a:p>
      </dgm:t>
    </dgm:pt>
    <dgm:pt modelId="{89D04A23-C2F2-45EE-AEA4-9C85FC839F59}" type="sibTrans" cxnId="{9BF93111-37F6-41EC-9293-2BB85F1A7EE3}">
      <dgm:prSet/>
      <dgm:spPr/>
      <dgm:t>
        <a:bodyPr/>
        <a:lstStyle/>
        <a:p>
          <a:endParaRPr lang="en-US"/>
        </a:p>
      </dgm:t>
    </dgm:pt>
    <dgm:pt modelId="{44A0B4B6-96C4-4F65-BDCC-36BD79612D42}">
      <dgm:prSet phldrT="[Text]"/>
      <dgm:spPr/>
      <dgm:t>
        <a:bodyPr/>
        <a:lstStyle/>
        <a:p>
          <a:r>
            <a:rPr lang="en-US" b="0" i="0" dirty="0" err="1"/>
            <a:t>Satara</a:t>
          </a:r>
          <a:r>
            <a:rPr lang="en-US" b="0" i="0" dirty="0"/>
            <a:t> (1848)</a:t>
          </a:r>
          <a:endParaRPr lang="en-US" dirty="0"/>
        </a:p>
      </dgm:t>
    </dgm:pt>
    <dgm:pt modelId="{9D6A470E-7E27-43A0-88E6-D9E966141CE6}" type="parTrans" cxnId="{B824F9C3-3C57-4F90-AA71-EEB574C481D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3923A71-2A6A-4B8C-A99C-4CFC5A84BA64}" type="sibTrans" cxnId="{B824F9C3-3C57-4F90-AA71-EEB574C481D8}">
      <dgm:prSet/>
      <dgm:spPr/>
      <dgm:t>
        <a:bodyPr/>
        <a:lstStyle/>
        <a:p>
          <a:endParaRPr lang="en-US"/>
        </a:p>
      </dgm:t>
    </dgm:pt>
    <dgm:pt modelId="{9F279561-8371-4749-94FB-D6CEA1AA6C9E}">
      <dgm:prSet phldrT="[Text]"/>
      <dgm:spPr/>
      <dgm:t>
        <a:bodyPr/>
        <a:lstStyle/>
        <a:p>
          <a:r>
            <a:rPr lang="en-US" b="0" i="0" dirty="0" err="1">
              <a:solidFill>
                <a:schemeClr val="bg1"/>
              </a:solidFill>
            </a:rPr>
            <a:t>Baghat</a:t>
          </a:r>
          <a:r>
            <a:rPr lang="en-US" b="0" i="0" dirty="0">
              <a:solidFill>
                <a:schemeClr val="bg1"/>
              </a:solidFill>
            </a:rPr>
            <a:t> (1850)</a:t>
          </a:r>
          <a:endParaRPr lang="en-US" dirty="0">
            <a:solidFill>
              <a:schemeClr val="bg1"/>
            </a:solidFill>
          </a:endParaRPr>
        </a:p>
      </dgm:t>
    </dgm:pt>
    <dgm:pt modelId="{E77ACC4A-1825-463E-B448-EFE13D7DB450}" type="parTrans" cxnId="{64276FD9-028C-4425-AF2F-12DEC339D8B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7E09B78-F0E3-4EA6-8ABF-5148270013C1}" type="sibTrans" cxnId="{64276FD9-028C-4425-AF2F-12DEC339D8B1}">
      <dgm:prSet/>
      <dgm:spPr/>
      <dgm:t>
        <a:bodyPr/>
        <a:lstStyle/>
        <a:p>
          <a:endParaRPr lang="en-US"/>
        </a:p>
      </dgm:t>
    </dgm:pt>
    <dgm:pt modelId="{F78351D5-C387-45AD-BE09-703ABEBB6212}">
      <dgm:prSet phldrT="[Text]"/>
      <dgm:spPr/>
      <dgm:t>
        <a:bodyPr/>
        <a:lstStyle/>
        <a:p>
          <a:r>
            <a:rPr lang="en-US" b="0" i="0" dirty="0" err="1">
              <a:solidFill>
                <a:schemeClr val="bg1"/>
              </a:solidFill>
            </a:rPr>
            <a:t>Tanjore</a:t>
          </a:r>
          <a:r>
            <a:rPr lang="en-US" b="0" i="0" dirty="0">
              <a:solidFill>
                <a:schemeClr val="bg1"/>
              </a:solidFill>
            </a:rPr>
            <a:t> and </a:t>
          </a:r>
          <a:r>
            <a:rPr lang="en-US" b="0" i="0" dirty="0" err="1">
              <a:solidFill>
                <a:schemeClr val="bg1"/>
              </a:solidFill>
            </a:rPr>
            <a:t>Arcot</a:t>
          </a:r>
          <a:r>
            <a:rPr lang="en-US" b="0" i="0" dirty="0">
              <a:solidFill>
                <a:schemeClr val="bg1"/>
              </a:solidFill>
            </a:rPr>
            <a:t> (1855).</a:t>
          </a:r>
          <a:endParaRPr lang="en-US" dirty="0">
            <a:solidFill>
              <a:schemeClr val="bg1"/>
            </a:solidFill>
          </a:endParaRPr>
        </a:p>
      </dgm:t>
    </dgm:pt>
    <dgm:pt modelId="{D3D5D5C4-B405-4D25-BA02-F977A14107E8}" type="sibTrans" cxnId="{5F6EBB26-5A1E-400A-B990-BDC23E9346AA}">
      <dgm:prSet/>
      <dgm:spPr/>
      <dgm:t>
        <a:bodyPr/>
        <a:lstStyle/>
        <a:p>
          <a:endParaRPr lang="en-US"/>
        </a:p>
      </dgm:t>
    </dgm:pt>
    <dgm:pt modelId="{3231CACF-5A53-4C2D-9BDE-168B999B0546}" type="parTrans" cxnId="{5F6EBB26-5A1E-400A-B990-BDC23E9346A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E9488B9-24BC-4775-ABF3-73159D04FCE2}">
      <dgm:prSet/>
      <dgm:spPr/>
      <dgm:t>
        <a:bodyPr/>
        <a:lstStyle/>
        <a:p>
          <a:r>
            <a:rPr lang="en-US" b="0" i="0">
              <a:solidFill>
                <a:schemeClr val="bg1"/>
              </a:solidFill>
            </a:rPr>
            <a:t>Udaipur (Chhattisgarh State) (1852),</a:t>
          </a:r>
          <a:endParaRPr lang="en-US">
            <a:solidFill>
              <a:schemeClr val="bg1"/>
            </a:solidFill>
          </a:endParaRPr>
        </a:p>
      </dgm:t>
    </dgm:pt>
    <dgm:pt modelId="{95DD3DE1-4967-43A9-A6BB-9D22204BD07D}" type="parTrans" cxnId="{6CDE266E-4AA2-4728-8BBC-0357D80AE76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62FFE1A-C66D-4F38-8BAA-A2BD401002D1}" type="sibTrans" cxnId="{6CDE266E-4AA2-4728-8BBC-0357D80AE765}">
      <dgm:prSet/>
      <dgm:spPr/>
      <dgm:t>
        <a:bodyPr/>
        <a:lstStyle/>
        <a:p>
          <a:endParaRPr lang="en-US"/>
        </a:p>
      </dgm:t>
    </dgm:pt>
    <dgm:pt modelId="{75024C6E-EAB2-4D13-BCC6-CC690780605C}">
      <dgm:prSet/>
      <dgm:spPr/>
      <dgm:t>
        <a:bodyPr/>
        <a:lstStyle/>
        <a:p>
          <a:r>
            <a:rPr lang="en-US" b="0" i="0"/>
            <a:t>Udaipur (Chhattisgarh State) (1852),</a:t>
          </a:r>
          <a:endParaRPr lang="en-US"/>
        </a:p>
      </dgm:t>
    </dgm:pt>
    <dgm:pt modelId="{130BFE12-274F-416B-99C6-CBEC428F1DD7}" type="parTrans" cxnId="{DFA8FBCE-1A5E-4313-9742-9CD7B955BA2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C94F3F5-5224-49D3-85F3-F5CF08A5CBEA}" type="sibTrans" cxnId="{DFA8FBCE-1A5E-4313-9742-9CD7B955BA22}">
      <dgm:prSet/>
      <dgm:spPr/>
      <dgm:t>
        <a:bodyPr/>
        <a:lstStyle/>
        <a:p>
          <a:endParaRPr lang="en-US"/>
        </a:p>
      </dgm:t>
    </dgm:pt>
    <dgm:pt modelId="{B553F279-F40B-49D7-B9CD-DDAE31026693}">
      <dgm:prSet/>
      <dgm:spPr/>
      <dgm:t>
        <a:bodyPr/>
        <a:lstStyle/>
        <a:p>
          <a:r>
            <a:rPr lang="en-US" b="0" i="0">
              <a:solidFill>
                <a:schemeClr val="bg1"/>
              </a:solidFill>
            </a:rPr>
            <a:t>Nagpur (1854),</a:t>
          </a:r>
          <a:endParaRPr lang="en-US">
            <a:solidFill>
              <a:schemeClr val="bg1"/>
            </a:solidFill>
          </a:endParaRPr>
        </a:p>
      </dgm:t>
    </dgm:pt>
    <dgm:pt modelId="{AB245A9A-BBAF-474C-B72C-7DDB7AD941C9}" type="parTrans" cxnId="{8CC15EF7-B4C1-493F-9BBD-14547A63573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20531C7-6528-4469-84EE-79B780A6380E}" type="sibTrans" cxnId="{8CC15EF7-B4C1-493F-9BBD-14547A635733}">
      <dgm:prSet/>
      <dgm:spPr/>
      <dgm:t>
        <a:bodyPr/>
        <a:lstStyle/>
        <a:p>
          <a:endParaRPr lang="en-US"/>
        </a:p>
      </dgm:t>
    </dgm:pt>
    <dgm:pt modelId="{4F9E316D-2CCD-496F-9690-BD66BFD8B906}" type="pres">
      <dgm:prSet presAssocID="{B2438906-BE6E-4D67-8AEF-71D32BD3EF1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709FEA5-89EE-4759-87AA-FAC8C17FD906}" type="pres">
      <dgm:prSet presAssocID="{44184B4A-3A42-4212-AAD5-AF61FA78A976}" presName="centerShape" presStyleLbl="node0" presStyleIdx="0" presStyleCnt="1"/>
      <dgm:spPr/>
    </dgm:pt>
    <dgm:pt modelId="{BDD6B508-B50D-4E69-9D9F-02A2D0929076}" type="pres">
      <dgm:prSet presAssocID="{9D6A470E-7E27-43A0-88E6-D9E966141CE6}" presName="Name9" presStyleLbl="parChTrans1D2" presStyleIdx="0" presStyleCnt="6"/>
      <dgm:spPr/>
    </dgm:pt>
    <dgm:pt modelId="{39DA5C7D-8876-45F8-8C42-3F2DDF0A92F8}" type="pres">
      <dgm:prSet presAssocID="{9D6A470E-7E27-43A0-88E6-D9E966141CE6}" presName="connTx" presStyleLbl="parChTrans1D2" presStyleIdx="0" presStyleCnt="6"/>
      <dgm:spPr/>
    </dgm:pt>
    <dgm:pt modelId="{EBE75E71-0957-429F-A8BA-EF850E1AEF0F}" type="pres">
      <dgm:prSet presAssocID="{44A0B4B6-96C4-4F65-BDCC-36BD79612D42}" presName="node" presStyleLbl="node1" presStyleIdx="0" presStyleCnt="6" custRadScaleRad="110473" custRadScaleInc="-5643">
        <dgm:presLayoutVars>
          <dgm:bulletEnabled val="1"/>
        </dgm:presLayoutVars>
      </dgm:prSet>
      <dgm:spPr/>
    </dgm:pt>
    <dgm:pt modelId="{66486BC5-A2E7-4CCB-852F-A63A2B71E099}" type="pres">
      <dgm:prSet presAssocID="{3231CACF-5A53-4C2D-9BDE-168B999B0546}" presName="Name9" presStyleLbl="parChTrans1D2" presStyleIdx="1" presStyleCnt="6"/>
      <dgm:spPr/>
    </dgm:pt>
    <dgm:pt modelId="{E14C478A-0984-463B-890E-2E75AF30417C}" type="pres">
      <dgm:prSet presAssocID="{3231CACF-5A53-4C2D-9BDE-168B999B0546}" presName="connTx" presStyleLbl="parChTrans1D2" presStyleIdx="1" presStyleCnt="6"/>
      <dgm:spPr/>
    </dgm:pt>
    <dgm:pt modelId="{2B66F99B-07EC-4835-B0C1-A7C12A4375B7}" type="pres">
      <dgm:prSet presAssocID="{F78351D5-C387-45AD-BE09-703ABEBB6212}" presName="node" presStyleLbl="node1" presStyleIdx="1" presStyleCnt="6">
        <dgm:presLayoutVars>
          <dgm:bulletEnabled val="1"/>
        </dgm:presLayoutVars>
      </dgm:prSet>
      <dgm:spPr/>
    </dgm:pt>
    <dgm:pt modelId="{A5EADB6B-D9F4-48BA-804A-6362CBAA6A89}" type="pres">
      <dgm:prSet presAssocID="{AB245A9A-BBAF-474C-B72C-7DDB7AD941C9}" presName="Name9" presStyleLbl="parChTrans1D2" presStyleIdx="2" presStyleCnt="6"/>
      <dgm:spPr/>
    </dgm:pt>
    <dgm:pt modelId="{697A822A-E07F-45D8-AA89-9A6CACBF5431}" type="pres">
      <dgm:prSet presAssocID="{AB245A9A-BBAF-474C-B72C-7DDB7AD941C9}" presName="connTx" presStyleLbl="parChTrans1D2" presStyleIdx="2" presStyleCnt="6"/>
      <dgm:spPr/>
    </dgm:pt>
    <dgm:pt modelId="{AB957D5C-C43F-465C-AB3F-B50BB653740E}" type="pres">
      <dgm:prSet presAssocID="{B553F279-F40B-49D7-B9CD-DDAE31026693}" presName="node" presStyleLbl="node1" presStyleIdx="2" presStyleCnt="6">
        <dgm:presLayoutVars>
          <dgm:bulletEnabled val="1"/>
        </dgm:presLayoutVars>
      </dgm:prSet>
      <dgm:spPr/>
    </dgm:pt>
    <dgm:pt modelId="{35726DA5-09FA-445C-B4B3-551D9FEDDEED}" type="pres">
      <dgm:prSet presAssocID="{130BFE12-274F-416B-99C6-CBEC428F1DD7}" presName="Name9" presStyleLbl="parChTrans1D2" presStyleIdx="3" presStyleCnt="6"/>
      <dgm:spPr/>
    </dgm:pt>
    <dgm:pt modelId="{5FE9862A-CC23-4450-82F8-E837FB9C62BD}" type="pres">
      <dgm:prSet presAssocID="{130BFE12-274F-416B-99C6-CBEC428F1DD7}" presName="connTx" presStyleLbl="parChTrans1D2" presStyleIdx="3" presStyleCnt="6"/>
      <dgm:spPr/>
    </dgm:pt>
    <dgm:pt modelId="{3184CB71-4749-4AF9-8015-AA744463C896}" type="pres">
      <dgm:prSet presAssocID="{75024C6E-EAB2-4D13-BCC6-CC690780605C}" presName="node" presStyleLbl="node1" presStyleIdx="3" presStyleCnt="6">
        <dgm:presLayoutVars>
          <dgm:bulletEnabled val="1"/>
        </dgm:presLayoutVars>
      </dgm:prSet>
      <dgm:spPr/>
    </dgm:pt>
    <dgm:pt modelId="{9C88EE5D-8432-4A5D-B4E8-5D95B37449F3}" type="pres">
      <dgm:prSet presAssocID="{95DD3DE1-4967-43A9-A6BB-9D22204BD07D}" presName="Name9" presStyleLbl="parChTrans1D2" presStyleIdx="4" presStyleCnt="6"/>
      <dgm:spPr/>
    </dgm:pt>
    <dgm:pt modelId="{BDBAA609-9B6D-494C-8709-B9649DB72591}" type="pres">
      <dgm:prSet presAssocID="{95DD3DE1-4967-43A9-A6BB-9D22204BD07D}" presName="connTx" presStyleLbl="parChTrans1D2" presStyleIdx="4" presStyleCnt="6"/>
      <dgm:spPr/>
    </dgm:pt>
    <dgm:pt modelId="{F0C2350E-2E72-42B8-965C-F896A410C8CE}" type="pres">
      <dgm:prSet presAssocID="{7E9488B9-24BC-4775-ABF3-73159D04FCE2}" presName="node" presStyleLbl="node1" presStyleIdx="4" presStyleCnt="6">
        <dgm:presLayoutVars>
          <dgm:bulletEnabled val="1"/>
        </dgm:presLayoutVars>
      </dgm:prSet>
      <dgm:spPr/>
    </dgm:pt>
    <dgm:pt modelId="{FDD182AE-BE27-4695-B45D-A7F9CF4DBBBC}" type="pres">
      <dgm:prSet presAssocID="{E77ACC4A-1825-463E-B448-EFE13D7DB450}" presName="Name9" presStyleLbl="parChTrans1D2" presStyleIdx="5" presStyleCnt="6"/>
      <dgm:spPr/>
    </dgm:pt>
    <dgm:pt modelId="{15D4A644-2F1C-4009-B371-2ACA774FDB95}" type="pres">
      <dgm:prSet presAssocID="{E77ACC4A-1825-463E-B448-EFE13D7DB450}" presName="connTx" presStyleLbl="parChTrans1D2" presStyleIdx="5" presStyleCnt="6"/>
      <dgm:spPr/>
    </dgm:pt>
    <dgm:pt modelId="{F9077D04-FDFE-430B-B357-743D075A29BE}" type="pres">
      <dgm:prSet presAssocID="{9F279561-8371-4749-94FB-D6CEA1AA6C9E}" presName="node" presStyleLbl="node1" presStyleIdx="5" presStyleCnt="6">
        <dgm:presLayoutVars>
          <dgm:bulletEnabled val="1"/>
        </dgm:presLayoutVars>
      </dgm:prSet>
      <dgm:spPr/>
    </dgm:pt>
  </dgm:ptLst>
  <dgm:cxnLst>
    <dgm:cxn modelId="{7CCA5D04-8490-4167-AC26-5FB1B64FDA2E}" type="presOf" srcId="{9F279561-8371-4749-94FB-D6CEA1AA6C9E}" destId="{F9077D04-FDFE-430B-B357-743D075A29BE}" srcOrd="0" destOrd="0" presId="urn:microsoft.com/office/officeart/2005/8/layout/radial1"/>
    <dgm:cxn modelId="{B2B46108-DEA2-4675-B5F8-9EAE0A13205D}" type="presOf" srcId="{95DD3DE1-4967-43A9-A6BB-9D22204BD07D}" destId="{BDBAA609-9B6D-494C-8709-B9649DB72591}" srcOrd="1" destOrd="0" presId="urn:microsoft.com/office/officeart/2005/8/layout/radial1"/>
    <dgm:cxn modelId="{321A170E-570F-4559-AF4E-31CA7C64AD07}" type="presOf" srcId="{9D6A470E-7E27-43A0-88E6-D9E966141CE6}" destId="{BDD6B508-B50D-4E69-9D9F-02A2D0929076}" srcOrd="0" destOrd="0" presId="urn:microsoft.com/office/officeart/2005/8/layout/radial1"/>
    <dgm:cxn modelId="{9BF93111-37F6-41EC-9293-2BB85F1A7EE3}" srcId="{B2438906-BE6E-4D67-8AEF-71D32BD3EF18}" destId="{44184B4A-3A42-4212-AAD5-AF61FA78A976}" srcOrd="0" destOrd="0" parTransId="{DF2658D1-6D66-434C-A218-009F626CC24C}" sibTransId="{89D04A23-C2F2-45EE-AEA4-9C85FC839F59}"/>
    <dgm:cxn modelId="{30DB1117-C9CC-4D6B-B3D4-D95C2BE155F5}" type="presOf" srcId="{130BFE12-274F-416B-99C6-CBEC428F1DD7}" destId="{35726DA5-09FA-445C-B4B3-551D9FEDDEED}" srcOrd="0" destOrd="0" presId="urn:microsoft.com/office/officeart/2005/8/layout/radial1"/>
    <dgm:cxn modelId="{481CC218-DA2B-4647-B146-CC9134EADBB3}" type="presOf" srcId="{AB245A9A-BBAF-474C-B72C-7DDB7AD941C9}" destId="{A5EADB6B-D9F4-48BA-804A-6362CBAA6A89}" srcOrd="0" destOrd="0" presId="urn:microsoft.com/office/officeart/2005/8/layout/radial1"/>
    <dgm:cxn modelId="{00348220-6573-4CA0-8B8D-654C3D6EE55D}" type="presOf" srcId="{E77ACC4A-1825-463E-B448-EFE13D7DB450}" destId="{15D4A644-2F1C-4009-B371-2ACA774FDB95}" srcOrd="1" destOrd="0" presId="urn:microsoft.com/office/officeart/2005/8/layout/radial1"/>
    <dgm:cxn modelId="{5F6EBB26-5A1E-400A-B990-BDC23E9346AA}" srcId="{44184B4A-3A42-4212-AAD5-AF61FA78A976}" destId="{F78351D5-C387-45AD-BE09-703ABEBB6212}" srcOrd="1" destOrd="0" parTransId="{3231CACF-5A53-4C2D-9BDE-168B999B0546}" sibTransId="{D3D5D5C4-B405-4D25-BA02-F977A14107E8}"/>
    <dgm:cxn modelId="{62B8F62B-1135-476A-B085-4F2D9FED4C4E}" type="presOf" srcId="{B2438906-BE6E-4D67-8AEF-71D32BD3EF18}" destId="{4F9E316D-2CCD-496F-9690-BD66BFD8B906}" srcOrd="0" destOrd="0" presId="urn:microsoft.com/office/officeart/2005/8/layout/radial1"/>
    <dgm:cxn modelId="{14007630-17A6-4860-80FA-1F838808C064}" type="presOf" srcId="{E77ACC4A-1825-463E-B448-EFE13D7DB450}" destId="{FDD182AE-BE27-4695-B45D-A7F9CF4DBBBC}" srcOrd="0" destOrd="0" presId="urn:microsoft.com/office/officeart/2005/8/layout/radial1"/>
    <dgm:cxn modelId="{8654F232-090E-4147-B79D-ED76CB838E23}" type="presOf" srcId="{AB245A9A-BBAF-474C-B72C-7DDB7AD941C9}" destId="{697A822A-E07F-45D8-AA89-9A6CACBF5431}" srcOrd="1" destOrd="0" presId="urn:microsoft.com/office/officeart/2005/8/layout/radial1"/>
    <dgm:cxn modelId="{BEBB3035-51FF-46C9-BBF1-48550B4F904C}" type="presOf" srcId="{130BFE12-274F-416B-99C6-CBEC428F1DD7}" destId="{5FE9862A-CC23-4450-82F8-E837FB9C62BD}" srcOrd="1" destOrd="0" presId="urn:microsoft.com/office/officeart/2005/8/layout/radial1"/>
    <dgm:cxn modelId="{BFF18D69-347B-4FD0-B5CA-18C314D2F2E2}" type="presOf" srcId="{7E9488B9-24BC-4775-ABF3-73159D04FCE2}" destId="{F0C2350E-2E72-42B8-965C-F896A410C8CE}" srcOrd="0" destOrd="0" presId="urn:microsoft.com/office/officeart/2005/8/layout/radial1"/>
    <dgm:cxn modelId="{F9A35D6D-A0A8-4180-9EDC-FC362BE092BD}" type="presOf" srcId="{95DD3DE1-4967-43A9-A6BB-9D22204BD07D}" destId="{9C88EE5D-8432-4A5D-B4E8-5D95B37449F3}" srcOrd="0" destOrd="0" presId="urn:microsoft.com/office/officeart/2005/8/layout/radial1"/>
    <dgm:cxn modelId="{6C23A64D-55D4-4994-964E-9C19E546B348}" type="presOf" srcId="{75024C6E-EAB2-4D13-BCC6-CC690780605C}" destId="{3184CB71-4749-4AF9-8015-AA744463C896}" srcOrd="0" destOrd="0" presId="urn:microsoft.com/office/officeart/2005/8/layout/radial1"/>
    <dgm:cxn modelId="{6CDE266E-4AA2-4728-8BBC-0357D80AE765}" srcId="{44184B4A-3A42-4212-AAD5-AF61FA78A976}" destId="{7E9488B9-24BC-4775-ABF3-73159D04FCE2}" srcOrd="4" destOrd="0" parTransId="{95DD3DE1-4967-43A9-A6BB-9D22204BD07D}" sibTransId="{862FFE1A-C66D-4F38-8BAA-A2BD401002D1}"/>
    <dgm:cxn modelId="{A6C26071-3EEE-4EF2-8ABE-774917EEE1D1}" type="presOf" srcId="{44A0B4B6-96C4-4F65-BDCC-36BD79612D42}" destId="{EBE75E71-0957-429F-A8BA-EF850E1AEF0F}" srcOrd="0" destOrd="0" presId="urn:microsoft.com/office/officeart/2005/8/layout/radial1"/>
    <dgm:cxn modelId="{94B47A76-A3CC-4E59-9E93-F145D98F7C51}" type="presOf" srcId="{44184B4A-3A42-4212-AAD5-AF61FA78A976}" destId="{9709FEA5-89EE-4759-87AA-FAC8C17FD906}" srcOrd="0" destOrd="0" presId="urn:microsoft.com/office/officeart/2005/8/layout/radial1"/>
    <dgm:cxn modelId="{CB55817B-4C2F-47DB-8D2D-6168D5664ACC}" type="presOf" srcId="{B553F279-F40B-49D7-B9CD-DDAE31026693}" destId="{AB957D5C-C43F-465C-AB3F-B50BB653740E}" srcOrd="0" destOrd="0" presId="urn:microsoft.com/office/officeart/2005/8/layout/radial1"/>
    <dgm:cxn modelId="{FCDD2194-581C-4513-A4BE-8E3EC6213E33}" type="presOf" srcId="{F78351D5-C387-45AD-BE09-703ABEBB6212}" destId="{2B66F99B-07EC-4835-B0C1-A7C12A4375B7}" srcOrd="0" destOrd="0" presId="urn:microsoft.com/office/officeart/2005/8/layout/radial1"/>
    <dgm:cxn modelId="{AB821199-9E5B-4633-B23C-542D3AC46B01}" type="presOf" srcId="{3231CACF-5A53-4C2D-9BDE-168B999B0546}" destId="{66486BC5-A2E7-4CCB-852F-A63A2B71E099}" srcOrd="0" destOrd="0" presId="urn:microsoft.com/office/officeart/2005/8/layout/radial1"/>
    <dgm:cxn modelId="{B824F9C3-3C57-4F90-AA71-EEB574C481D8}" srcId="{44184B4A-3A42-4212-AAD5-AF61FA78A976}" destId="{44A0B4B6-96C4-4F65-BDCC-36BD79612D42}" srcOrd="0" destOrd="0" parTransId="{9D6A470E-7E27-43A0-88E6-D9E966141CE6}" sibTransId="{33923A71-2A6A-4B8C-A99C-4CFC5A84BA64}"/>
    <dgm:cxn modelId="{DFA8FBCE-1A5E-4313-9742-9CD7B955BA22}" srcId="{44184B4A-3A42-4212-AAD5-AF61FA78A976}" destId="{75024C6E-EAB2-4D13-BCC6-CC690780605C}" srcOrd="3" destOrd="0" parTransId="{130BFE12-274F-416B-99C6-CBEC428F1DD7}" sibTransId="{2C94F3F5-5224-49D3-85F3-F5CF08A5CBEA}"/>
    <dgm:cxn modelId="{64276FD9-028C-4425-AF2F-12DEC339D8B1}" srcId="{44184B4A-3A42-4212-AAD5-AF61FA78A976}" destId="{9F279561-8371-4749-94FB-D6CEA1AA6C9E}" srcOrd="5" destOrd="0" parTransId="{E77ACC4A-1825-463E-B448-EFE13D7DB450}" sibTransId="{87E09B78-F0E3-4EA6-8ABF-5148270013C1}"/>
    <dgm:cxn modelId="{186405EF-0317-47C7-ACDA-8DE3FED570A3}" type="presOf" srcId="{9D6A470E-7E27-43A0-88E6-D9E966141CE6}" destId="{39DA5C7D-8876-45F8-8C42-3F2DDF0A92F8}" srcOrd="1" destOrd="0" presId="urn:microsoft.com/office/officeart/2005/8/layout/radial1"/>
    <dgm:cxn modelId="{8CC15EF7-B4C1-493F-9BBD-14547A635733}" srcId="{44184B4A-3A42-4212-AAD5-AF61FA78A976}" destId="{B553F279-F40B-49D7-B9CD-DDAE31026693}" srcOrd="2" destOrd="0" parTransId="{AB245A9A-BBAF-474C-B72C-7DDB7AD941C9}" sibTransId="{620531C7-6528-4469-84EE-79B780A6380E}"/>
    <dgm:cxn modelId="{D2D760FA-9732-493F-9C39-950895B76544}" type="presOf" srcId="{3231CACF-5A53-4C2D-9BDE-168B999B0546}" destId="{E14C478A-0984-463B-890E-2E75AF30417C}" srcOrd="1" destOrd="0" presId="urn:microsoft.com/office/officeart/2005/8/layout/radial1"/>
    <dgm:cxn modelId="{7E8E7BBC-221F-4087-9DEE-E10DE5B55529}" type="presParOf" srcId="{4F9E316D-2CCD-496F-9690-BD66BFD8B906}" destId="{9709FEA5-89EE-4759-87AA-FAC8C17FD906}" srcOrd="0" destOrd="0" presId="urn:microsoft.com/office/officeart/2005/8/layout/radial1"/>
    <dgm:cxn modelId="{B7B6957D-AE19-4692-A4AA-B25FC63395C1}" type="presParOf" srcId="{4F9E316D-2CCD-496F-9690-BD66BFD8B906}" destId="{BDD6B508-B50D-4E69-9D9F-02A2D0929076}" srcOrd="1" destOrd="0" presId="urn:microsoft.com/office/officeart/2005/8/layout/radial1"/>
    <dgm:cxn modelId="{5A52B3AC-D5EC-4A36-882D-CCA0B3D4BCA5}" type="presParOf" srcId="{BDD6B508-B50D-4E69-9D9F-02A2D0929076}" destId="{39DA5C7D-8876-45F8-8C42-3F2DDF0A92F8}" srcOrd="0" destOrd="0" presId="urn:microsoft.com/office/officeart/2005/8/layout/radial1"/>
    <dgm:cxn modelId="{6E68B060-DE7B-44C2-B4AC-817ACE53EDE6}" type="presParOf" srcId="{4F9E316D-2CCD-496F-9690-BD66BFD8B906}" destId="{EBE75E71-0957-429F-A8BA-EF850E1AEF0F}" srcOrd="2" destOrd="0" presId="urn:microsoft.com/office/officeart/2005/8/layout/radial1"/>
    <dgm:cxn modelId="{688354E6-677D-473D-9BCA-A977D4292F21}" type="presParOf" srcId="{4F9E316D-2CCD-496F-9690-BD66BFD8B906}" destId="{66486BC5-A2E7-4CCB-852F-A63A2B71E099}" srcOrd="3" destOrd="0" presId="urn:microsoft.com/office/officeart/2005/8/layout/radial1"/>
    <dgm:cxn modelId="{DF040844-5CE6-46A2-8754-82C5A695DEF2}" type="presParOf" srcId="{66486BC5-A2E7-4CCB-852F-A63A2B71E099}" destId="{E14C478A-0984-463B-890E-2E75AF30417C}" srcOrd="0" destOrd="0" presId="urn:microsoft.com/office/officeart/2005/8/layout/radial1"/>
    <dgm:cxn modelId="{65AA2546-96AF-41BC-BAB0-0DEE870B0DE9}" type="presParOf" srcId="{4F9E316D-2CCD-496F-9690-BD66BFD8B906}" destId="{2B66F99B-07EC-4835-B0C1-A7C12A4375B7}" srcOrd="4" destOrd="0" presId="urn:microsoft.com/office/officeart/2005/8/layout/radial1"/>
    <dgm:cxn modelId="{B97C92D6-3CEE-4B73-8EC9-BB48F6A740EB}" type="presParOf" srcId="{4F9E316D-2CCD-496F-9690-BD66BFD8B906}" destId="{A5EADB6B-D9F4-48BA-804A-6362CBAA6A89}" srcOrd="5" destOrd="0" presId="urn:microsoft.com/office/officeart/2005/8/layout/radial1"/>
    <dgm:cxn modelId="{2F5570BD-1496-4FCC-9362-EE84F1FC0496}" type="presParOf" srcId="{A5EADB6B-D9F4-48BA-804A-6362CBAA6A89}" destId="{697A822A-E07F-45D8-AA89-9A6CACBF5431}" srcOrd="0" destOrd="0" presId="urn:microsoft.com/office/officeart/2005/8/layout/radial1"/>
    <dgm:cxn modelId="{5690F831-FC71-4622-BC98-EE9F0AC81F52}" type="presParOf" srcId="{4F9E316D-2CCD-496F-9690-BD66BFD8B906}" destId="{AB957D5C-C43F-465C-AB3F-B50BB653740E}" srcOrd="6" destOrd="0" presId="urn:microsoft.com/office/officeart/2005/8/layout/radial1"/>
    <dgm:cxn modelId="{2CC45E7E-4ECA-4DC8-BAFB-96D00061738F}" type="presParOf" srcId="{4F9E316D-2CCD-496F-9690-BD66BFD8B906}" destId="{35726DA5-09FA-445C-B4B3-551D9FEDDEED}" srcOrd="7" destOrd="0" presId="urn:microsoft.com/office/officeart/2005/8/layout/radial1"/>
    <dgm:cxn modelId="{DF7CB280-350E-4701-8435-5D31F9E4EFBA}" type="presParOf" srcId="{35726DA5-09FA-445C-B4B3-551D9FEDDEED}" destId="{5FE9862A-CC23-4450-82F8-E837FB9C62BD}" srcOrd="0" destOrd="0" presId="urn:microsoft.com/office/officeart/2005/8/layout/radial1"/>
    <dgm:cxn modelId="{C00CE937-7FBF-49C6-9259-9E6A6D0B6677}" type="presParOf" srcId="{4F9E316D-2CCD-496F-9690-BD66BFD8B906}" destId="{3184CB71-4749-4AF9-8015-AA744463C896}" srcOrd="8" destOrd="0" presId="urn:microsoft.com/office/officeart/2005/8/layout/radial1"/>
    <dgm:cxn modelId="{76EE4581-43B4-4A65-A696-874DBAF78F6E}" type="presParOf" srcId="{4F9E316D-2CCD-496F-9690-BD66BFD8B906}" destId="{9C88EE5D-8432-4A5D-B4E8-5D95B37449F3}" srcOrd="9" destOrd="0" presId="urn:microsoft.com/office/officeart/2005/8/layout/radial1"/>
    <dgm:cxn modelId="{933E2AC4-B31A-4D55-A802-2529D16EDB46}" type="presParOf" srcId="{9C88EE5D-8432-4A5D-B4E8-5D95B37449F3}" destId="{BDBAA609-9B6D-494C-8709-B9649DB72591}" srcOrd="0" destOrd="0" presId="urn:microsoft.com/office/officeart/2005/8/layout/radial1"/>
    <dgm:cxn modelId="{5A09C6D2-CF69-41DF-9C2A-9269E6CE3540}" type="presParOf" srcId="{4F9E316D-2CCD-496F-9690-BD66BFD8B906}" destId="{F0C2350E-2E72-42B8-965C-F896A410C8CE}" srcOrd="10" destOrd="0" presId="urn:microsoft.com/office/officeart/2005/8/layout/radial1"/>
    <dgm:cxn modelId="{55C7A007-2680-42E9-8DBE-84AD925D815C}" type="presParOf" srcId="{4F9E316D-2CCD-496F-9690-BD66BFD8B906}" destId="{FDD182AE-BE27-4695-B45D-A7F9CF4DBBBC}" srcOrd="11" destOrd="0" presId="urn:microsoft.com/office/officeart/2005/8/layout/radial1"/>
    <dgm:cxn modelId="{3177F1D0-CB9E-4F1F-9CD1-EDD58022AFC7}" type="presParOf" srcId="{FDD182AE-BE27-4695-B45D-A7F9CF4DBBBC}" destId="{15D4A644-2F1C-4009-B371-2ACA774FDB95}" srcOrd="0" destOrd="0" presId="urn:microsoft.com/office/officeart/2005/8/layout/radial1"/>
    <dgm:cxn modelId="{A32C7217-D345-4990-B713-B2257BAE2483}" type="presParOf" srcId="{4F9E316D-2CCD-496F-9690-BD66BFD8B906}" destId="{F9077D04-FDFE-430B-B357-743D075A29BE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9FEA5-89EE-4759-87AA-FAC8C17FD906}">
      <dsp:nvSpPr>
        <dsp:cNvPr id="0" name=""/>
        <dsp:cNvSpPr/>
      </dsp:nvSpPr>
      <dsp:spPr>
        <a:xfrm>
          <a:off x="2903729" y="1864711"/>
          <a:ext cx="1431540" cy="143154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 err="1">
              <a:solidFill>
                <a:schemeClr val="bg1"/>
              </a:solidFill>
            </a:rPr>
            <a:t>Jaitpur</a:t>
          </a:r>
          <a:r>
            <a:rPr lang="en-US" sz="1600" b="0" i="0" kern="1200" dirty="0">
              <a:solidFill>
                <a:schemeClr val="bg1"/>
              </a:solidFill>
            </a:rPr>
            <a:t>, </a:t>
          </a:r>
          <a:r>
            <a:rPr lang="en-US" sz="1600" b="0" i="0" kern="1200" dirty="0" err="1">
              <a:solidFill>
                <a:schemeClr val="bg1"/>
              </a:solidFill>
            </a:rPr>
            <a:t>Sambalpur</a:t>
          </a:r>
          <a:r>
            <a:rPr lang="en-US" sz="1600" b="0" i="0" kern="1200" dirty="0">
              <a:solidFill>
                <a:schemeClr val="bg1"/>
              </a:solidFill>
            </a:rPr>
            <a:t> (1849), 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3113373" y="2074355"/>
        <a:ext cx="1012252" cy="1012252"/>
      </dsp:txXfrm>
    </dsp:sp>
    <dsp:sp modelId="{BDD6B508-B50D-4E69-9D9F-02A2D0929076}">
      <dsp:nvSpPr>
        <dsp:cNvPr id="0" name=""/>
        <dsp:cNvSpPr/>
      </dsp:nvSpPr>
      <dsp:spPr>
        <a:xfrm rot="16088026">
          <a:off x="3372040" y="1630328"/>
          <a:ext cx="434160" cy="35595"/>
        </a:xfrm>
        <a:custGeom>
          <a:avLst/>
          <a:gdLst/>
          <a:ahLst/>
          <a:cxnLst/>
          <a:rect l="0" t="0" r="0" b="0"/>
          <a:pathLst>
            <a:path>
              <a:moveTo>
                <a:pt x="0" y="17797"/>
              </a:moveTo>
              <a:lnTo>
                <a:pt x="434160" y="17797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3578266" y="1637271"/>
        <a:ext cx="21708" cy="21708"/>
      </dsp:txXfrm>
    </dsp:sp>
    <dsp:sp modelId="{EBE75E71-0957-429F-A8BA-EF850E1AEF0F}">
      <dsp:nvSpPr>
        <dsp:cNvPr id="0" name=""/>
        <dsp:cNvSpPr/>
      </dsp:nvSpPr>
      <dsp:spPr>
        <a:xfrm>
          <a:off x="2842970" y="0"/>
          <a:ext cx="1431540" cy="143154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dirty="0" err="1"/>
            <a:t>Satara</a:t>
          </a:r>
          <a:r>
            <a:rPr lang="en-US" sz="1300" b="0" i="0" kern="1200" dirty="0"/>
            <a:t> (1848)</a:t>
          </a:r>
          <a:endParaRPr lang="en-US" sz="1300" kern="1200" dirty="0"/>
        </a:p>
      </dsp:txBody>
      <dsp:txXfrm>
        <a:off x="3052614" y="209644"/>
        <a:ext cx="1012252" cy="1012252"/>
      </dsp:txXfrm>
    </dsp:sp>
    <dsp:sp modelId="{66486BC5-A2E7-4CCB-852F-A63A2B71E099}">
      <dsp:nvSpPr>
        <dsp:cNvPr id="0" name=""/>
        <dsp:cNvSpPr/>
      </dsp:nvSpPr>
      <dsp:spPr>
        <a:xfrm rot="19800000">
          <a:off x="4210560" y="2097261"/>
          <a:ext cx="430148" cy="35595"/>
        </a:xfrm>
        <a:custGeom>
          <a:avLst/>
          <a:gdLst/>
          <a:ahLst/>
          <a:cxnLst/>
          <a:rect l="0" t="0" r="0" b="0"/>
          <a:pathLst>
            <a:path>
              <a:moveTo>
                <a:pt x="0" y="17797"/>
              </a:moveTo>
              <a:lnTo>
                <a:pt x="430148" y="17797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4414881" y="2104305"/>
        <a:ext cx="21507" cy="21507"/>
      </dsp:txXfrm>
    </dsp:sp>
    <dsp:sp modelId="{2B66F99B-07EC-4835-B0C1-A7C12A4375B7}">
      <dsp:nvSpPr>
        <dsp:cNvPr id="0" name=""/>
        <dsp:cNvSpPr/>
      </dsp:nvSpPr>
      <dsp:spPr>
        <a:xfrm>
          <a:off x="4515999" y="933866"/>
          <a:ext cx="1431540" cy="143154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dirty="0" err="1">
              <a:solidFill>
                <a:schemeClr val="bg1"/>
              </a:solidFill>
            </a:rPr>
            <a:t>Tanjore</a:t>
          </a:r>
          <a:r>
            <a:rPr lang="en-US" sz="1300" b="0" i="0" kern="1200" dirty="0">
              <a:solidFill>
                <a:schemeClr val="bg1"/>
              </a:solidFill>
            </a:rPr>
            <a:t> and </a:t>
          </a:r>
          <a:r>
            <a:rPr lang="en-US" sz="1300" b="0" i="0" kern="1200" dirty="0" err="1">
              <a:solidFill>
                <a:schemeClr val="bg1"/>
              </a:solidFill>
            </a:rPr>
            <a:t>Arcot</a:t>
          </a:r>
          <a:r>
            <a:rPr lang="en-US" sz="1300" b="0" i="0" kern="1200" dirty="0">
              <a:solidFill>
                <a:schemeClr val="bg1"/>
              </a:solidFill>
            </a:rPr>
            <a:t> (1855).</a:t>
          </a:r>
          <a:endParaRPr lang="en-US" sz="1300" kern="1200" dirty="0">
            <a:solidFill>
              <a:schemeClr val="bg1"/>
            </a:solidFill>
          </a:endParaRPr>
        </a:p>
      </dsp:txBody>
      <dsp:txXfrm>
        <a:off x="4725643" y="1143510"/>
        <a:ext cx="1012252" cy="1012252"/>
      </dsp:txXfrm>
    </dsp:sp>
    <dsp:sp modelId="{A5EADB6B-D9F4-48BA-804A-6362CBAA6A89}">
      <dsp:nvSpPr>
        <dsp:cNvPr id="0" name=""/>
        <dsp:cNvSpPr/>
      </dsp:nvSpPr>
      <dsp:spPr>
        <a:xfrm rot="1800000">
          <a:off x="4210560" y="3028105"/>
          <a:ext cx="430148" cy="35595"/>
        </a:xfrm>
        <a:custGeom>
          <a:avLst/>
          <a:gdLst/>
          <a:ahLst/>
          <a:cxnLst/>
          <a:rect l="0" t="0" r="0" b="0"/>
          <a:pathLst>
            <a:path>
              <a:moveTo>
                <a:pt x="0" y="17797"/>
              </a:moveTo>
              <a:lnTo>
                <a:pt x="430148" y="17797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4414881" y="3035150"/>
        <a:ext cx="21507" cy="21507"/>
      </dsp:txXfrm>
    </dsp:sp>
    <dsp:sp modelId="{AB957D5C-C43F-465C-AB3F-B50BB653740E}">
      <dsp:nvSpPr>
        <dsp:cNvPr id="0" name=""/>
        <dsp:cNvSpPr/>
      </dsp:nvSpPr>
      <dsp:spPr>
        <a:xfrm>
          <a:off x="4515999" y="2795555"/>
          <a:ext cx="1431540" cy="143154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>
              <a:solidFill>
                <a:schemeClr val="bg1"/>
              </a:solidFill>
            </a:rPr>
            <a:t>Nagpur (1854),</a:t>
          </a:r>
          <a:endParaRPr lang="en-US" sz="1300" kern="1200">
            <a:solidFill>
              <a:schemeClr val="bg1"/>
            </a:solidFill>
          </a:endParaRPr>
        </a:p>
      </dsp:txBody>
      <dsp:txXfrm>
        <a:off x="4725643" y="3005199"/>
        <a:ext cx="1012252" cy="1012252"/>
      </dsp:txXfrm>
    </dsp:sp>
    <dsp:sp modelId="{35726DA5-09FA-445C-B4B3-551D9FEDDEED}">
      <dsp:nvSpPr>
        <dsp:cNvPr id="0" name=""/>
        <dsp:cNvSpPr/>
      </dsp:nvSpPr>
      <dsp:spPr>
        <a:xfrm rot="5400000">
          <a:off x="3404425" y="3493528"/>
          <a:ext cx="430148" cy="35595"/>
        </a:xfrm>
        <a:custGeom>
          <a:avLst/>
          <a:gdLst/>
          <a:ahLst/>
          <a:cxnLst/>
          <a:rect l="0" t="0" r="0" b="0"/>
          <a:pathLst>
            <a:path>
              <a:moveTo>
                <a:pt x="0" y="17797"/>
              </a:moveTo>
              <a:lnTo>
                <a:pt x="430148" y="17797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3608746" y="3500572"/>
        <a:ext cx="21507" cy="21507"/>
      </dsp:txXfrm>
    </dsp:sp>
    <dsp:sp modelId="{3184CB71-4749-4AF9-8015-AA744463C896}">
      <dsp:nvSpPr>
        <dsp:cNvPr id="0" name=""/>
        <dsp:cNvSpPr/>
      </dsp:nvSpPr>
      <dsp:spPr>
        <a:xfrm>
          <a:off x="2903729" y="3726400"/>
          <a:ext cx="1431540" cy="143154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/>
            <a:t>Udaipur (Chhattisgarh State) (1852),</a:t>
          </a:r>
          <a:endParaRPr lang="en-US" sz="1300" kern="1200"/>
        </a:p>
      </dsp:txBody>
      <dsp:txXfrm>
        <a:off x="3113373" y="3936044"/>
        <a:ext cx="1012252" cy="1012252"/>
      </dsp:txXfrm>
    </dsp:sp>
    <dsp:sp modelId="{9C88EE5D-8432-4A5D-B4E8-5D95B37449F3}">
      <dsp:nvSpPr>
        <dsp:cNvPr id="0" name=""/>
        <dsp:cNvSpPr/>
      </dsp:nvSpPr>
      <dsp:spPr>
        <a:xfrm rot="9000000">
          <a:off x="2598290" y="3028105"/>
          <a:ext cx="430148" cy="35595"/>
        </a:xfrm>
        <a:custGeom>
          <a:avLst/>
          <a:gdLst/>
          <a:ahLst/>
          <a:cxnLst/>
          <a:rect l="0" t="0" r="0" b="0"/>
          <a:pathLst>
            <a:path>
              <a:moveTo>
                <a:pt x="0" y="17797"/>
              </a:moveTo>
              <a:lnTo>
                <a:pt x="430148" y="17797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2802611" y="3035150"/>
        <a:ext cx="21507" cy="21507"/>
      </dsp:txXfrm>
    </dsp:sp>
    <dsp:sp modelId="{F0C2350E-2E72-42B8-965C-F896A410C8CE}">
      <dsp:nvSpPr>
        <dsp:cNvPr id="0" name=""/>
        <dsp:cNvSpPr/>
      </dsp:nvSpPr>
      <dsp:spPr>
        <a:xfrm>
          <a:off x="1291459" y="2795555"/>
          <a:ext cx="1431540" cy="143154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>
              <a:solidFill>
                <a:schemeClr val="bg1"/>
              </a:solidFill>
            </a:rPr>
            <a:t>Udaipur (Chhattisgarh State) (1852),</a:t>
          </a:r>
          <a:endParaRPr lang="en-US" sz="1300" kern="1200">
            <a:solidFill>
              <a:schemeClr val="bg1"/>
            </a:solidFill>
          </a:endParaRPr>
        </a:p>
      </dsp:txBody>
      <dsp:txXfrm>
        <a:off x="1501103" y="3005199"/>
        <a:ext cx="1012252" cy="1012252"/>
      </dsp:txXfrm>
    </dsp:sp>
    <dsp:sp modelId="{FDD182AE-BE27-4695-B45D-A7F9CF4DBBBC}">
      <dsp:nvSpPr>
        <dsp:cNvPr id="0" name=""/>
        <dsp:cNvSpPr/>
      </dsp:nvSpPr>
      <dsp:spPr>
        <a:xfrm rot="12600000">
          <a:off x="2598290" y="2097261"/>
          <a:ext cx="430148" cy="35595"/>
        </a:xfrm>
        <a:custGeom>
          <a:avLst/>
          <a:gdLst/>
          <a:ahLst/>
          <a:cxnLst/>
          <a:rect l="0" t="0" r="0" b="0"/>
          <a:pathLst>
            <a:path>
              <a:moveTo>
                <a:pt x="0" y="17797"/>
              </a:moveTo>
              <a:lnTo>
                <a:pt x="430148" y="17797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2802611" y="2104305"/>
        <a:ext cx="21507" cy="21507"/>
      </dsp:txXfrm>
    </dsp:sp>
    <dsp:sp modelId="{F9077D04-FDFE-430B-B357-743D075A29BE}">
      <dsp:nvSpPr>
        <dsp:cNvPr id="0" name=""/>
        <dsp:cNvSpPr/>
      </dsp:nvSpPr>
      <dsp:spPr>
        <a:xfrm>
          <a:off x="1291459" y="933866"/>
          <a:ext cx="1431540" cy="143154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dirty="0" err="1">
              <a:solidFill>
                <a:schemeClr val="bg1"/>
              </a:solidFill>
            </a:rPr>
            <a:t>Baghat</a:t>
          </a:r>
          <a:r>
            <a:rPr lang="en-US" sz="1300" b="0" i="0" kern="1200" dirty="0">
              <a:solidFill>
                <a:schemeClr val="bg1"/>
              </a:solidFill>
            </a:rPr>
            <a:t> (1850)</a:t>
          </a:r>
          <a:endParaRPr lang="en-US" sz="1300" kern="1200" dirty="0">
            <a:solidFill>
              <a:schemeClr val="bg1"/>
            </a:solidFill>
          </a:endParaRPr>
        </a:p>
      </dsp:txBody>
      <dsp:txXfrm>
        <a:off x="1501103" y="1143510"/>
        <a:ext cx="1012252" cy="1012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108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9600BF7-B5D0-4608-A5CE-E7B24A3C4B89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457BA5D-E101-4C6B-B41D-DB8996AB6A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00BF7-B5D0-4608-A5CE-E7B24A3C4B89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7BA5D-E101-4C6B-B41D-DB8996AB6A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9600BF7-B5D0-4608-A5CE-E7B24A3C4B89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D457BA5D-E101-4C6B-B41D-DB8996AB6A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00BF7-B5D0-4608-A5CE-E7B24A3C4B89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7BA5D-E101-4C6B-B41D-DB8996AB6A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00BF7-B5D0-4608-A5CE-E7B24A3C4B89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7BA5D-E101-4C6B-B41D-DB8996AB6A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00BF7-B5D0-4608-A5CE-E7B24A3C4B89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7BA5D-E101-4C6B-B41D-DB8996AB6A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9600BF7-B5D0-4608-A5CE-E7B24A3C4B89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7BA5D-E101-4C6B-B41D-DB8996AB6A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00BF7-B5D0-4608-A5CE-E7B24A3C4B89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7BA5D-E101-4C6B-B41D-DB8996AB6A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00BF7-B5D0-4608-A5CE-E7B24A3C4B89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7BA5D-E101-4C6B-B41D-DB8996AB6A9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00BF7-B5D0-4608-A5CE-E7B24A3C4B89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7BA5D-E101-4C6B-B41D-DB8996AB6A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F9600BF7-B5D0-4608-A5CE-E7B24A3C4B89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457BA5D-E101-4C6B-B41D-DB8996AB6A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9600BF7-B5D0-4608-A5CE-E7B24A3C4B89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457BA5D-E101-4C6B-B41D-DB8996AB6A9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ritannica.com/topic/doctrine-of-lapse" TargetMode="External" /><Relationship Id="rId1" Type="http://schemas.openxmlformats.org/officeDocument/2006/relationships/slideLayout" Target="../slideLayouts/slideLayout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ubsidiary_alliance" TargetMode="External" /><Relationship Id="rId2" Type="http://schemas.openxmlformats.org/officeDocument/2006/relationships/hyperlink" Target="https://en.wikipedia.org/wiki/Suzerainty" TargetMode="Externa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7391400" cy="4572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8000" dirty="0"/>
              <a:t>WELCOME BY THE DEPARTMENT OF HISTORY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DOCTRINE OF LAPSE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CAD387-81B5-6B13-E17A-16768558A9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67" y="1609725"/>
            <a:ext cx="4160865" cy="484663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514601"/>
            <a:ext cx="7162800" cy="3581399"/>
          </a:xfrm>
        </p:spPr>
        <p:txBody>
          <a:bodyPr>
            <a:normAutofit fontScale="90000"/>
          </a:bodyPr>
          <a:lstStyle/>
          <a:p>
            <a:r>
              <a:rPr lang="en-US" sz="4000" b="0" cap="none" dirty="0">
                <a:solidFill>
                  <a:schemeClr val="tx1"/>
                </a:solidFill>
              </a:rPr>
              <a:t>Doctrine of Lapse, In Indian History, Formula Devised By Lord Dalhousie, Governor-general of India (1848–56), to Deal With The Questions of Succession to Hindu Indian States</a:t>
            </a:r>
            <a:r>
              <a:rPr lang="en-US" sz="3100" b="0" cap="none" dirty="0">
                <a:solidFill>
                  <a:schemeClr val="tx1"/>
                </a:solidFill>
              </a:rPr>
              <a:t>.</a:t>
            </a:r>
            <a:br>
              <a:rPr lang="en-IN" sz="3100" b="0" cap="none" dirty="0">
                <a:solidFill>
                  <a:schemeClr val="tx1"/>
                </a:solidFill>
              </a:rPr>
            </a:br>
            <a:br>
              <a:rPr lang="en-US" b="0" dirty="0">
                <a:hlinkClick r:id="rId2"/>
              </a:rPr>
            </a:br>
            <a:br>
              <a:rPr lang="en-US" b="0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6600" dirty="0"/>
              <a:t>Introduction To Lapse Policy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Meaning of lapse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/>
              <a:t>According to the doctrine, any Indian princely state under the </a:t>
            </a:r>
            <a:r>
              <a:rPr lang="en-US" sz="2400" dirty="0">
                <a:hlinkClick r:id="rId2" tooltip="Suzerainty"/>
              </a:rPr>
              <a:t>suzerainty</a:t>
            </a:r>
            <a:r>
              <a:rPr lang="en-US" sz="2400" dirty="0"/>
              <a:t> of the East India Company, the dominant imperial power in the Indian system of </a:t>
            </a:r>
            <a:r>
              <a:rPr lang="en-US" sz="2400" dirty="0">
                <a:hlinkClick r:id="rId3" tooltip="Subsidiary alliance"/>
              </a:rPr>
              <a:t>subsidiary alliances</a:t>
            </a:r>
            <a:r>
              <a:rPr lang="en-US" sz="2400" dirty="0"/>
              <a:t>, would have its princely status abolished, and therefore be annexed into directly ruled British India, if the ruler was either "manifestly incompetent or died without a male heir“. 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This supplanted the long-established right of an Indian sovereign without an heir to choose a successor.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States annexed under lapse policy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7239000" cy="5160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0"/>
            <a:ext cx="7086600" cy="4343399"/>
          </a:xfrm>
        </p:spPr>
        <p:txBody>
          <a:bodyPr>
            <a:normAutofit/>
          </a:bodyPr>
          <a:lstStyle/>
          <a:p>
            <a:r>
              <a:rPr lang="en-US" sz="8000" dirty="0"/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685801"/>
            <a:ext cx="6026888" cy="9144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35</TotalTime>
  <Words>86</Words>
  <Application>Microsoft Office PowerPoint</Application>
  <PresentationFormat>On-screen Show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Opulent</vt:lpstr>
      <vt:lpstr>PowerPoint Presentation</vt:lpstr>
      <vt:lpstr>DOCTRINE OF LAPSE</vt:lpstr>
      <vt:lpstr>Doctrine of Lapse, In Indian History, Formula Devised By Lord Dalhousie, Governor-general of India (1848–56), to Deal With The Questions of Succession to Hindu Indian States.   </vt:lpstr>
      <vt:lpstr>Meaning of lapse policy</vt:lpstr>
      <vt:lpstr>States annexed under lapse policy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library pc5</dc:creator>
  <cp:lastModifiedBy>mkaurboparai1@gmail.com</cp:lastModifiedBy>
  <cp:revision>5</cp:revision>
  <dcterms:created xsi:type="dcterms:W3CDTF">2024-05-07T08:39:12Z</dcterms:created>
  <dcterms:modified xsi:type="dcterms:W3CDTF">2024-05-10T06:43:40Z</dcterms:modified>
</cp:coreProperties>
</file>